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D785-1B0D-077E-AF02-B1E1A638A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31D21-B355-3C4D-ED99-4FAF89513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429B3-54B7-A74C-A394-B78CF6FCC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A7D1-B869-1CE8-6FDD-56EB9C5A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20B77-A0DE-9E52-4790-5C15DA77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83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E45F-28A8-76AC-5023-F6491D4A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5F838C-01B7-D7F8-F100-09AFA3592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A6F53-9FCF-9045-07C0-ADCB932E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50414-E17C-F15E-EB73-8E14FA48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A1E0-C441-C261-379B-904353D5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40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36F56-824C-C9A4-FDF0-66229E996E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E8036-12F0-F864-079B-A12C411D9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4DBFC-3F2A-8C8B-5639-4B41EA89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26DF9-D3DC-BA57-CB82-FB2EEE0C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943F-33CD-0E31-5E23-B8D33C4E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156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FAF4-D015-F13D-D580-891CA35B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ED734-DDB0-5E1F-B296-53AEF2231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F230A-4853-490B-4A04-3A29F70B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C0B9D-64F8-2C65-2E34-7EAA3186F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78AD5-ED6B-B866-0FF1-CDE0EF98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244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3248-4F1F-1167-8A30-E084F3B2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5650A-D526-A277-D247-E33A3C744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F90D6-4F25-0F66-EB56-2B90D57D6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6BC5-8DDB-8713-3B2F-4202C14E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F34B-584B-93E2-D1C9-FB482A09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2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4343-33FB-53CE-6BB9-913F1260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459B9-70E6-0BB1-3159-16738DBB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AF151-ECB5-4807-27D1-0B9FFAC21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C890D-B101-2A2C-59F0-089CE8E28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CDF37-6347-5407-9308-7EE88D2C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2107C-9CB6-E793-6EDB-1EB10F83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98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CD8D-0C12-DF8D-1579-860BC34D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32A69-0077-6855-0FB5-0E72360DF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CC393-D5A0-0E18-E8A2-EB827437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BFD4F-00B2-E1F5-1AE4-FA1B4543A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87152-364D-2529-08C4-4AA09108B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DCCDE-C58C-1AE4-009F-46F7F7D6F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80320-9E90-721F-792A-679EA8B9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57AAD6-C5F0-D195-BF12-8118F2384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93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60F4-32E6-42A2-7EC4-9DF0AE31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4740B2-3427-048A-9123-66561E6BD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477F-57B9-5C9C-D99B-DF80337D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C285D-3F90-5988-BC1B-450016AD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084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A3BA9-DA64-39C0-A0B4-94914019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C0B2A-1354-FB9C-53F8-AFC5FF0A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E46E20-0994-5BB0-FBCB-BF5F34CC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73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9F15-A1E3-160B-F634-20339748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D9421-E78D-6A13-386E-A6F0F483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D1D07-CFA8-C5EC-4053-34D6E1F87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5AA63-E4BB-46FD-747A-AB3461D0A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ED3D9-B20F-A109-0E7E-1AEF6559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8298E-6F9E-731E-E28D-EEF73CB9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1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66C4-2A40-4F6E-E720-2D20D18B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F2199-A285-3530-87DF-9CDB3397F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472AF-06BE-5CE5-663A-08026D452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AD144-8F48-2DE5-5071-81C12254C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27351-2027-46D8-6EF0-0BDC71FFC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08DF-819A-E130-AB65-C50F60BF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94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213E81-7C13-AD5C-0660-562E6C1A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143A3-AE21-94F6-C1DE-700685390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48BE3-D1E6-F14F-02B1-148B1A24C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6956A-A6ED-4CE3-B7BC-BC7C8BB2ED0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F7EE7-E601-5953-766E-8AE35F772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20279-8558-CACB-E70E-73D473BBB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6A276-423F-4116-A531-56CB23DC9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26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31C5-282A-D045-84A9-20E07B12F5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635A1-58E8-D11E-D159-D0C9F2B87F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0EE74-E470-AE51-65BA-3CE9DE5EC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16"/>
            <a:ext cx="12192000" cy="67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4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1813-F3FE-FBB2-B788-3CAC4A15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0E1C7-A916-9D0C-66D1-D8A6BBED1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7898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279BB-AF55-9D98-B7AC-572746A0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9123B-E647-3A63-B4B0-989DE47BA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13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51623-39C3-3979-A019-216C809C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490F7-C031-3ADB-9E8A-D0DAE127E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895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D49C-FAD4-88C3-1C2F-C4AA730E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9396DA-C09A-40A5-FE29-3E7C9C555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270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4DCC-A366-8EE9-6944-60DBAB9D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1100C-D6F1-7E83-A32E-F75F98724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89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A10E-6070-3F42-6294-2D978680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B1403-C145-98E9-D642-ED6963E80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163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FE9B3-F869-1D6B-AE97-7AA7B463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70613B-4A94-3B85-794C-7C684BDB4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183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B8953-DA31-F921-425E-BA36F573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AC73D-E94F-4FCE-F576-BBB4460A0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6695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6398-3C42-5ED7-E975-D83DA41C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911F2-EF0F-2F02-C9F2-80AD39F96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76018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2025-02-13T06:45:17Z</dcterms:created>
  <dcterms:modified xsi:type="dcterms:W3CDTF">2025-02-13T06:45:42Z</dcterms:modified>
</cp:coreProperties>
</file>